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49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8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9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5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77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64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44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5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0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1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84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vPP2y9McB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966216"/>
          </a:xfrm>
        </p:spPr>
        <p:txBody>
          <a:bodyPr/>
          <a:lstStyle/>
          <a:p>
            <a:r>
              <a:rPr lang="en-US" dirty="0" smtClean="0"/>
              <a:t>Measuring Aerosols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616952" cy="914400"/>
          </a:xfrm>
        </p:spPr>
        <p:txBody>
          <a:bodyPr/>
          <a:lstStyle/>
          <a:p>
            <a:r>
              <a:rPr lang="en-US" dirty="0" smtClean="0"/>
              <a:t>Using a computer program to measure aerosol particles collected on Pico</a:t>
            </a:r>
            <a:endParaRPr lang="en-US" dirty="0"/>
          </a:p>
        </p:txBody>
      </p:sp>
      <p:pic>
        <p:nvPicPr>
          <p:cNvPr id="6" name="Picture 5" descr="Resul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724"/>
            <a:ext cx="9144000" cy="805048"/>
          </a:xfrm>
          <a:prstGeom prst="rect">
            <a:avLst/>
          </a:prstGeom>
        </p:spPr>
      </p:pic>
      <p:pic>
        <p:nvPicPr>
          <p:cNvPr id="9" name="Picture 8" descr="Screen (75%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23778" r="29243" b="21017"/>
          <a:stretch/>
        </p:blipFill>
        <p:spPr>
          <a:xfrm>
            <a:off x="5029199" y="2057400"/>
            <a:ext cx="3574473" cy="2702351"/>
          </a:xfrm>
          <a:prstGeom prst="rect">
            <a:avLst/>
          </a:prstGeom>
        </p:spPr>
      </p:pic>
      <p:pic>
        <p:nvPicPr>
          <p:cNvPr id="11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057400"/>
            <a:ext cx="3603135" cy="27023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Before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16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F3F3F"/>
                </a:solidFill>
              </a:rPr>
              <a:t>After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503375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Results (Measurements)</a:t>
            </a:r>
          </a:p>
        </p:txBody>
      </p:sp>
    </p:spTree>
    <p:extLst>
      <p:ext uri="{BB962C8B-B14F-4D97-AF65-F5344CB8AC3E}">
        <p14:creationId xmlns:p14="http://schemas.microsoft.com/office/powerpoint/2010/main" val="37693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45336"/>
            <a:ext cx="8305800" cy="48554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Soot looks like tiny round particles stuck together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When first emitted, soot particles are small and elongated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As they travel, they become more round and compact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At Pico – very compacted = more aged (travelled long distances)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What happens to soot as it travels?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199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docs.google.com/a/mtu.edu/viewer?pid=sites&amp;srcid=bXR1LmVkdXxwaWNvLXdpa2l8Z3g6Mzg2ZWYzYmU4NzNhMTIxMg&amp;docid=1ccfa624873ed4e28019337b7a67750d%7C972ce6de1beb4f26ec8e5704371c1bba&amp;a=bi&amp;pagenumber=9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AutoShape 4" descr="https://docs.google.com/a/mtu.edu/viewer?pid=sites&amp;srcid=bXR1LmVkdXxwaWNvLXdpa2l8Z3g6Mzg2ZWYzYmU4NzNhMTIxMg&amp;docid=1ccfa624873ed4e28019337b7a67750d%7C972ce6de1beb4f26ec8e5704371c1bba&amp;a=bi&amp;pagenumber=9&amp;w=80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0337"/>
            <a:ext cx="8441170" cy="652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975" y="6373364"/>
            <a:ext cx="1901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F3F3F"/>
                </a:solidFill>
              </a:rPr>
              <a:t>S. China, MTU</a:t>
            </a:r>
          </a:p>
        </p:txBody>
      </p:sp>
    </p:spTree>
    <p:extLst>
      <p:ext uri="{BB962C8B-B14F-4D97-AF65-F5344CB8AC3E}">
        <p14:creationId xmlns:p14="http://schemas.microsoft.com/office/powerpoint/2010/main" val="4295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545336"/>
            <a:ext cx="6690360" cy="42458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is the filter prepared for the microscope?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Describe the scanning electron microscope. </a:t>
            </a: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Video Notes:</a:t>
            </a:r>
            <a:endParaRPr lang="en-US" sz="3200" dirty="0"/>
          </a:p>
        </p:txBody>
      </p:sp>
      <p:pic>
        <p:nvPicPr>
          <p:cNvPr id="1026" name="Picture 2" descr="C:\Users\Owner\AppData\Local\Microsoft\Windows\Temporary Internet Files\Content.IE5\AYC8B1C5\MC900089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1798625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2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534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Video: How aerosol particles are photographed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286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Click </a:t>
            </a:r>
            <a:r>
              <a:rPr lang="en-US" sz="3200" dirty="0" smtClean="0">
                <a:hlinkClick r:id="rId2"/>
              </a:rPr>
              <a:t>here</a:t>
            </a:r>
            <a:r>
              <a:rPr lang="en-US" sz="3200" dirty="0" smtClean="0"/>
              <a:t> for the video!!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2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45336"/>
            <a:ext cx="8305800" cy="477926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Measure the particles you classified yesterday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Measure scale (500 nm = _____ cm) on each image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Carefully measure the perimeter, maximum length and maximum width.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Convert measurements to nanometers using the conversion from the scale.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Convert measurements so they all have the same units(1000 nm = 1.00 µm)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Tell the story of particles 2, 9, 11, 12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Measuring Particles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16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172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1_Tradeshow</vt:lpstr>
      <vt:lpstr>Measuring Aerosols</vt:lpstr>
      <vt:lpstr>What happens to soot as it travels?</vt:lpstr>
      <vt:lpstr>PowerPoint Presentation</vt:lpstr>
      <vt:lpstr>Video Notes:</vt:lpstr>
      <vt:lpstr>Video: How aerosol particles are photographed </vt:lpstr>
      <vt:lpstr>Measuring Particles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Aerosols</dc:title>
  <dc:creator>Loren</dc:creator>
  <cp:lastModifiedBy>Lorentyna Baldus</cp:lastModifiedBy>
  <cp:revision>3</cp:revision>
  <dcterms:created xsi:type="dcterms:W3CDTF">2013-12-19T18:08:45Z</dcterms:created>
  <dcterms:modified xsi:type="dcterms:W3CDTF">2014-01-09T00:57:26Z</dcterms:modified>
</cp:coreProperties>
</file>